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F5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7" d="100"/>
          <a:sy n="157" d="100"/>
        </p:scale>
        <p:origin x="-20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8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81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44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42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61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5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34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3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png"/><Relationship Id="rId10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5490899" y="566275"/>
            <a:ext cx="2904077" cy="5921624"/>
          </a:xfrm>
          <a:prstGeom prst="rect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26896" y="566275"/>
            <a:ext cx="3335852" cy="5967906"/>
          </a:xfrm>
          <a:prstGeom prst="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645164" y="799216"/>
            <a:ext cx="2614696" cy="5600353"/>
            <a:chOff x="6146473" y="1140320"/>
            <a:chExt cx="2614696" cy="560035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/>
            <a:srcRect t="1" b="-32548"/>
            <a:stretch/>
          </p:blipFill>
          <p:spPr>
            <a:xfrm flipH="1">
              <a:off x="6798477" y="1140320"/>
              <a:ext cx="1335836" cy="1521475"/>
            </a:xfrm>
            <a:prstGeom prst="rect">
              <a:avLst/>
            </a:prstGeom>
          </p:spPr>
        </p:pic>
        <p:sp>
          <p:nvSpPr>
            <p:cNvPr id="26" name="Rounded Rectangle 25"/>
            <p:cNvSpPr/>
            <p:nvPr/>
          </p:nvSpPr>
          <p:spPr>
            <a:xfrm>
              <a:off x="6162034" y="5678964"/>
              <a:ext cx="1187402" cy="1061709"/>
            </a:xfrm>
            <a:prstGeom prst="roundRect">
              <a:avLst/>
            </a:prstGeom>
            <a:solidFill>
              <a:srgbClr val="E3F5D7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ir kernel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6850297" y="3589165"/>
              <a:ext cx="1067960" cy="502292"/>
            </a:xfrm>
            <a:prstGeom prst="roundRect">
              <a:avLst/>
            </a:prstGeom>
            <a:solidFill>
              <a:srgbClr val="E3F5D7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Notebook Server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7015" y="5735752"/>
              <a:ext cx="816944" cy="633131"/>
            </a:xfrm>
            <a:prstGeom prst="rect">
              <a:avLst/>
            </a:prstGeom>
          </p:spPr>
        </p:pic>
        <p:sp>
          <p:nvSpPr>
            <p:cNvPr id="30" name="Rounded Rectangle 29"/>
            <p:cNvSpPr/>
            <p:nvPr/>
          </p:nvSpPr>
          <p:spPr>
            <a:xfrm>
              <a:off x="7478223" y="5678963"/>
              <a:ext cx="1282946" cy="1061709"/>
            </a:xfrm>
            <a:prstGeom prst="roundRect">
              <a:avLst/>
            </a:prstGeom>
            <a:solidFill>
              <a:srgbClr val="E3F5D7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IPython 2/3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786" r="100000">
                          <a14:foregroundMark x1="21786" y1="12500" x2="21786" y2="1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08353" y="5678963"/>
              <a:ext cx="790017" cy="79001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6146473" y="4602213"/>
              <a:ext cx="2599135" cy="504679"/>
            </a:xfrm>
            <a:prstGeom prst="roundRect">
              <a:avLst/>
            </a:prstGeom>
            <a:solidFill>
              <a:srgbClr val="E3F5D7"/>
            </a:solidFill>
            <a:ln w="19050"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SoS kernel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7349262" y="4149611"/>
              <a:ext cx="9365" cy="335301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7451714" y="4170005"/>
              <a:ext cx="0" cy="35775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128089" y="5274836"/>
              <a:ext cx="536649" cy="0"/>
            </a:xfrm>
            <a:prstGeom prst="line">
              <a:avLst/>
            </a:prstGeom>
            <a:ln w="50800" cmpd="sng">
              <a:solidFill>
                <a:schemeClr val="tx1"/>
              </a:solidFill>
              <a:prstDash val="sysDot"/>
            </a:ln>
            <a:effectLst>
              <a:outerShdw blurRad="40000" dist="20000" dir="5400000" rotWithShape="0">
                <a:schemeClr val="tx1">
                  <a:alpha val="3800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7966223" y="5213632"/>
              <a:ext cx="9365" cy="335301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8073991" y="5234026"/>
              <a:ext cx="0" cy="35775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6649854" y="5193238"/>
              <a:ext cx="9365" cy="335301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757622" y="5213632"/>
              <a:ext cx="0" cy="35775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7341918" y="2293483"/>
              <a:ext cx="9365" cy="335301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7449686" y="2313877"/>
              <a:ext cx="0" cy="35775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7341918" y="3202718"/>
              <a:ext cx="9365" cy="335301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7449686" y="3223112"/>
              <a:ext cx="0" cy="35775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6430992" y="2485194"/>
              <a:ext cx="2067378" cy="71752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</a:rPr>
                <a:t>SoS</a:t>
              </a:r>
              <a:r>
                <a:rPr lang="en-US" sz="1600" dirty="0" smtClean="0">
                  <a:solidFill>
                    <a:schemeClr val="tx1"/>
                  </a:solidFill>
                </a:rPr>
                <a:t> </a:t>
              </a:r>
              <a:r>
                <a:rPr lang="en-US" sz="1600" dirty="0" smtClean="0">
                  <a:solidFill>
                    <a:schemeClr val="tx1"/>
                  </a:solidFill>
                </a:rPr>
                <a:t>frontend (Notebook Interface)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56901" y="1972774"/>
            <a:ext cx="4599058" cy="4022154"/>
            <a:chOff x="5875543" y="2724236"/>
            <a:chExt cx="4599058" cy="4022154"/>
          </a:xfrm>
        </p:grpSpPr>
        <p:sp>
          <p:nvSpPr>
            <p:cNvPr id="46" name="Rounded Rectangle 45"/>
            <p:cNvSpPr/>
            <p:nvPr/>
          </p:nvSpPr>
          <p:spPr>
            <a:xfrm>
              <a:off x="5875543" y="2724236"/>
              <a:ext cx="2961215" cy="91631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</a:rPr>
                <a:t>SoS</a:t>
              </a:r>
              <a:r>
                <a:rPr lang="en-US" sz="1600" dirty="0" smtClean="0">
                  <a:solidFill>
                    <a:schemeClr val="tx1"/>
                  </a:solidFill>
                </a:rPr>
                <a:t> Workflow Engine 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(Command Line Interface)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9371421" y="4296109"/>
              <a:ext cx="1103180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9371421" y="4097702"/>
              <a:ext cx="1103180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/>
            <a:srcRect r="68204"/>
            <a:stretch/>
          </p:blipFill>
          <p:spPr>
            <a:xfrm>
              <a:off x="7210733" y="6089321"/>
              <a:ext cx="698969" cy="657069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7"/>
            <a:srcRect l="-1" r="88008"/>
            <a:stretch/>
          </p:blipFill>
          <p:spPr>
            <a:xfrm>
              <a:off x="6640750" y="6146110"/>
              <a:ext cx="672714" cy="57744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75543" y="6165425"/>
              <a:ext cx="608358" cy="558127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614" b="88889" l="1818" r="92424">
                          <a14:foregroundMark x1="2121" y1="52941" x2="2121" y2="52941"/>
                          <a14:foregroundMark x1="2121" y1="52941" x2="2121" y2="52941"/>
                        </a14:backgroundRemoval>
                      </a14:imgEffect>
                    </a14:imgLayer>
                  </a14:imgProps>
                </a:ext>
              </a:extLst>
            </a:blip>
            <a:srcRect l="22352" r="23085"/>
            <a:stretch/>
          </p:blipFill>
          <p:spPr>
            <a:xfrm>
              <a:off x="8231750" y="6166054"/>
              <a:ext cx="605008" cy="514093"/>
            </a:xfrm>
            <a:prstGeom prst="rect">
              <a:avLst/>
            </a:prstGeom>
          </p:spPr>
        </p:pic>
        <p:cxnSp>
          <p:nvCxnSpPr>
            <p:cNvPr id="54" name="Straight Arrow Connector 53"/>
            <p:cNvCxnSpPr/>
            <p:nvPr/>
          </p:nvCxnSpPr>
          <p:spPr>
            <a:xfrm>
              <a:off x="7042067" y="3991220"/>
              <a:ext cx="0" cy="558107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7223167" y="4007675"/>
              <a:ext cx="0" cy="583974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3740373" y="4646167"/>
            <a:ext cx="16633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sos</a:t>
            </a: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-bash</a:t>
            </a:r>
          </a:p>
          <a:p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sos</a:t>
            </a: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-r</a:t>
            </a:r>
          </a:p>
          <a:p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sos</a:t>
            </a: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-python</a:t>
            </a:r>
          </a:p>
          <a:p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sos-julia</a:t>
            </a:r>
            <a:endParaRPr lang="en-U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n-US" dirty="0" err="1">
                <a:solidFill>
                  <a:srgbClr val="0000FF"/>
                </a:solidFill>
                <a:latin typeface="Consolas"/>
                <a:cs typeface="Consolas"/>
              </a:rPr>
              <a:t>s</a:t>
            </a:r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os-matlab</a:t>
            </a:r>
            <a:endParaRPr lang="en-U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n-US" dirty="0" err="1">
                <a:solidFill>
                  <a:srgbClr val="0000FF"/>
                </a:solidFill>
                <a:latin typeface="Consolas"/>
                <a:cs typeface="Consolas"/>
              </a:rPr>
              <a:t>s</a:t>
            </a:r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os-sas</a:t>
            </a:r>
            <a:endParaRPr lang="en-U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is-IS" dirty="0" smtClean="0">
                <a:solidFill>
                  <a:srgbClr val="0000FF"/>
                </a:solidFill>
                <a:latin typeface="Consolas"/>
                <a:cs typeface="Consolas"/>
              </a:rPr>
              <a:t>…</a:t>
            </a:r>
            <a:endParaRPr lang="en-US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453773" y="115605"/>
            <a:ext cx="662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Consolas"/>
                <a:cs typeface="Consolas"/>
              </a:rPr>
              <a:t>sos</a:t>
            </a:r>
            <a:endParaRPr lang="en-US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42536" y="6021932"/>
            <a:ext cx="1068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sos-pbs</a:t>
            </a:r>
            <a:endParaRPr lang="en-US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417750" y="6022960"/>
            <a:ext cx="99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sos-rq</a:t>
            </a:r>
            <a:endParaRPr lang="en-US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074689" y="83689"/>
            <a:ext cx="2169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Consolas"/>
                <a:cs typeface="Consolas"/>
              </a:rPr>
              <a:t>sos</a:t>
            </a:r>
            <a:r>
              <a:rPr lang="en-US" sz="2000" dirty="0" smtClean="0">
                <a:solidFill>
                  <a:srgbClr val="0000FF"/>
                </a:solidFill>
                <a:latin typeface="Consolas"/>
                <a:cs typeface="Consolas"/>
              </a:rPr>
              <a:t>-notebook</a:t>
            </a:r>
            <a:endParaRPr lang="en-US" sz="2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456901" y="4140111"/>
            <a:ext cx="2599135" cy="504679"/>
          </a:xfrm>
          <a:prstGeom prst="roundRect">
            <a:avLst/>
          </a:prstGeom>
          <a:solidFill>
            <a:srgbClr val="E3F5D7"/>
          </a:solidFill>
          <a:ln w="19050"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SoS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Task Engine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1453773" y="4927260"/>
            <a:ext cx="536649" cy="0"/>
          </a:xfrm>
          <a:prstGeom prst="line">
            <a:avLst/>
          </a:prstGeom>
          <a:ln w="50800" cmpd="sng">
            <a:solidFill>
              <a:schemeClr val="tx1"/>
            </a:solidFill>
            <a:prstDash val="sysDot"/>
          </a:ln>
          <a:effectLst>
            <a:outerShdw blurRad="40000" dist="20000" dir="5400000" rotWithShape="0">
              <a:schemeClr val="tx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291907" y="4866056"/>
            <a:ext cx="9365" cy="335301"/>
          </a:xfrm>
          <a:prstGeom prst="straightConnector1">
            <a:avLst/>
          </a:prstGeom>
          <a:ln cap="rnd"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2399675" y="4886450"/>
            <a:ext cx="0" cy="357750"/>
          </a:xfrm>
          <a:prstGeom prst="straightConnector1">
            <a:avLst/>
          </a:prstGeom>
          <a:ln cap="rnd"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975538" y="4845662"/>
            <a:ext cx="9365" cy="335301"/>
          </a:xfrm>
          <a:prstGeom prst="straightConnector1">
            <a:avLst/>
          </a:prstGeom>
          <a:ln cap="rnd"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1083306" y="4866056"/>
            <a:ext cx="0" cy="357750"/>
          </a:xfrm>
          <a:prstGeom prst="straightConnector1">
            <a:avLst/>
          </a:prstGeom>
          <a:ln cap="rnd"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4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56</Words>
  <Application>Microsoft Macintosh PowerPoint</Application>
  <PresentationFormat>On-screen Show (4:3)</PresentationFormat>
  <Paragraphs>25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2017-10-09T14:52:19Z</dcterms:created>
  <dcterms:modified xsi:type="dcterms:W3CDTF">2017-10-09T17:05:13Z</dcterms:modified>
</cp:coreProperties>
</file>